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642" y="28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F384-DCD8-46DA-8F70-A87C3FC2CAA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A8A2-F7F2-4AC5-B179-A7063CF4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534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F384-DCD8-46DA-8F70-A87C3FC2CAA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A8A2-F7F2-4AC5-B179-A7063CF4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675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F384-DCD8-46DA-8F70-A87C3FC2CAA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A8A2-F7F2-4AC5-B179-A7063CF4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995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F384-DCD8-46DA-8F70-A87C3FC2CAA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A8A2-F7F2-4AC5-B179-A7063CF4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322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F384-DCD8-46DA-8F70-A87C3FC2CAA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A8A2-F7F2-4AC5-B179-A7063CF4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49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F384-DCD8-46DA-8F70-A87C3FC2CAA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A8A2-F7F2-4AC5-B179-A7063CF4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17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F384-DCD8-46DA-8F70-A87C3FC2CAA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A8A2-F7F2-4AC5-B179-A7063CF4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496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F384-DCD8-46DA-8F70-A87C3FC2CAA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A8A2-F7F2-4AC5-B179-A7063CF4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603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F384-DCD8-46DA-8F70-A87C3FC2CAA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A8A2-F7F2-4AC5-B179-A7063CF4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27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F384-DCD8-46DA-8F70-A87C3FC2CAA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A8A2-F7F2-4AC5-B179-A7063CF4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968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F384-DCD8-46DA-8F70-A87C3FC2CAA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2A8A2-F7F2-4AC5-B179-A7063CF4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915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AF384-DCD8-46DA-8F70-A87C3FC2CAA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2A8A2-F7F2-4AC5-B179-A7063CF4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117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object 7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69"/>
          <a:stretch>
            <a:fillRect/>
          </a:stretch>
        </p:blipFill>
        <p:spPr bwMode="auto">
          <a:xfrm>
            <a:off x="7503281" y="75753"/>
            <a:ext cx="865187" cy="709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2987823" y="430559"/>
            <a:ext cx="3000375" cy="649287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ndara" panose="020E0502030303020204" pitchFamily="34" charset="0"/>
                <a:cs typeface="Arial" pitchFamily="34" charset="0"/>
              </a:rPr>
              <a:t>Year 1 Geography – What is the Weather Like in the UK?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857176"/>
              </p:ext>
            </p:extLst>
          </p:nvPr>
        </p:nvGraphicFramePr>
        <p:xfrm>
          <a:off x="2997841" y="3284984"/>
          <a:ext cx="2955667" cy="334625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955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6835">
                <a:tc>
                  <a:txBody>
                    <a:bodyPr/>
                    <a:lstStyle/>
                    <a:p>
                      <a:pPr marL="38735" algn="l"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ndara"/>
                          <a:ea typeface="Calibri"/>
                          <a:cs typeface="Times New Roman"/>
                        </a:rPr>
                        <a:t>Key</a:t>
                      </a:r>
                      <a:r>
                        <a:rPr lang="en-US" sz="1200" b="1" spc="-35" dirty="0">
                          <a:effectLst/>
                          <a:latin typeface="Candar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b="1" dirty="0">
                          <a:effectLst/>
                          <a:latin typeface="Candara"/>
                          <a:ea typeface="Calibri"/>
                          <a:cs typeface="Times New Roman"/>
                        </a:rPr>
                        <a:t>Facts: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03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 The UK is made up of 4 countries – England, Scotland, Wales and Northern Ireland.</a:t>
                      </a:r>
                    </a:p>
                    <a:p>
                      <a:pPr marL="38735" marR="42545" algn="ctr">
                        <a:lnSpc>
                          <a:spcPts val="16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en-GB" sz="1400" dirty="0">
                        <a:effectLst/>
                        <a:latin typeface="Candara" panose="020E0502030303020204" pitchFamily="34" charset="0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999">
                <a:tc>
                  <a:txBody>
                    <a:bodyPr/>
                    <a:lstStyle/>
                    <a:p>
                      <a:pPr marL="38735" marR="316230" algn="ctr">
                        <a:lnSpc>
                          <a:spcPct val="118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ndara" panose="020E0502030303020204" pitchFamily="34" charset="0"/>
                          <a:ea typeface="Calibri"/>
                          <a:cs typeface="Times New Roman"/>
                        </a:rPr>
                        <a:t> The capital city of the United Kingdom is London.</a:t>
                      </a:r>
                      <a:endParaRPr lang="en-GB" sz="1400" dirty="0">
                        <a:effectLst/>
                        <a:latin typeface="Candara" panose="020E0502030303020204" pitchFamily="34" charset="0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4097">
                <a:tc>
                  <a:txBody>
                    <a:bodyPr/>
                    <a:lstStyle/>
                    <a:p>
                      <a:pPr marL="38735" marR="316230" algn="ctr">
                        <a:lnSpc>
                          <a:spcPct val="118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ndara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primary language spoken in the United Kingdom is English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171945" y="430559"/>
            <a:ext cx="27911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dirty="0">
                <a:latin typeface="Candara" pitchFamily="34" charset="0"/>
              </a:rPr>
              <a:t>St Peter’s Catholic Primary School</a:t>
            </a:r>
            <a:endParaRPr lang="en-GB" sz="1400" dirty="0">
              <a:latin typeface="Candara" pitchFamily="34" charset="0"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71944" y="2708920"/>
            <a:ext cx="2671863" cy="2088232"/>
          </a:xfrm>
          <a:prstGeom prst="rect">
            <a:avLst/>
          </a:prstGeom>
          <a:noFill/>
          <a:ln w="38100"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ndara" pitchFamily="34" charset="0"/>
                <a:cs typeface="Arial" pitchFamily="34" charset="0"/>
              </a:rPr>
              <a:t>At the end of this topic, I will know:</a:t>
            </a:r>
          </a:p>
          <a:p>
            <a:pPr lvl="0" fontAlgn="base">
              <a:spcBef>
                <a:spcPts val="738"/>
              </a:spcBef>
              <a:spcAft>
                <a:spcPct val="0"/>
              </a:spcAft>
            </a:pPr>
            <a:r>
              <a:rPr lang="en-GB" sz="1050" b="1" dirty="0">
                <a:latin typeface="Candara" pitchFamily="34" charset="0"/>
                <a:cs typeface="Arial" pitchFamily="34" charset="0"/>
              </a:rPr>
              <a:t>Name, locate and identify characteristics of the 4 UK countries.</a:t>
            </a:r>
          </a:p>
          <a:p>
            <a:pPr lvl="0" fontAlgn="base">
              <a:spcBef>
                <a:spcPts val="738"/>
              </a:spcBef>
              <a:spcAft>
                <a:spcPct val="0"/>
              </a:spcAft>
            </a:pPr>
            <a:r>
              <a:rPr lang="en-GB" sz="1050" b="1" dirty="0">
                <a:latin typeface="Candara" pitchFamily="34" charset="0"/>
                <a:cs typeface="Arial" pitchFamily="34" charset="0"/>
              </a:rPr>
              <a:t>Use world maps, atlases and globes to identify the UK and its countries.</a:t>
            </a:r>
          </a:p>
          <a:p>
            <a:pPr lvl="0" fontAlgn="base">
              <a:spcBef>
                <a:spcPts val="738"/>
              </a:spcBef>
              <a:spcAft>
                <a:spcPct val="0"/>
              </a:spcAft>
            </a:pPr>
            <a:r>
              <a:rPr lang="en-GB" sz="1050" b="1" dirty="0">
                <a:latin typeface="Candara" pitchFamily="34" charset="0"/>
                <a:cs typeface="Arial" pitchFamily="34" charset="0"/>
              </a:rPr>
              <a:t>Use compass directions: North, East, South and West.</a:t>
            </a:r>
          </a:p>
          <a:p>
            <a:pPr lvl="0" fontAlgn="base">
              <a:spcBef>
                <a:spcPts val="738"/>
              </a:spcBef>
              <a:spcAft>
                <a:spcPct val="0"/>
              </a:spcAft>
            </a:pPr>
            <a:r>
              <a:rPr lang="en-GB" sz="1050" b="1" dirty="0">
                <a:latin typeface="Candara" pitchFamily="34" charset="0"/>
                <a:cs typeface="Arial" pitchFamily="34" charset="0"/>
              </a:rPr>
              <a:t>Describe seasonal weather changes.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738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ndara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140687" y="4941168"/>
            <a:ext cx="2671863" cy="1745357"/>
          </a:xfrm>
          <a:prstGeom prst="rect">
            <a:avLst/>
          </a:prstGeom>
          <a:solidFill>
            <a:srgbClr val="FFFFFF"/>
          </a:solid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D4E28F-CF7C-40CA-AB00-18393188F0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884" y="4994415"/>
            <a:ext cx="2525467" cy="16477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E2723C0-7FB3-17B2-4AAB-CDCDCF3030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7" y="1153622"/>
            <a:ext cx="9144000" cy="56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239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118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Candara</vt:lpstr>
      <vt:lpstr>Office Theme</vt:lpstr>
      <vt:lpstr>PowerPoint Presentation</vt:lpstr>
    </vt:vector>
  </TitlesOfParts>
  <Company>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Localu</dc:creator>
  <cp:lastModifiedBy>Kathryn Redhead</cp:lastModifiedBy>
  <cp:revision>4</cp:revision>
  <dcterms:created xsi:type="dcterms:W3CDTF">2022-02-17T14:03:32Z</dcterms:created>
  <dcterms:modified xsi:type="dcterms:W3CDTF">2026-02-16T12:08:57Z</dcterms:modified>
</cp:coreProperties>
</file>